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60" r:id="rId5"/>
    <p:sldId id="263" r:id="rId6"/>
    <p:sldId id="264" r:id="rId7"/>
    <p:sldId id="261" r:id="rId8"/>
    <p:sldId id="259" r:id="rId9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4F60-3B00-4DB4-90A4-67F8107A0900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94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2018-AE0B-45B3-8833-1C61B747ADFD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3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4D72-DF44-407D-AEE5-0273DD00D922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4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1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0BAB-D1DB-4DC1-908A-9B5E73715905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9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1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DFBF-4DB8-447F-A740-22B1B0F7DDD8}" type="datetime1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2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2435-B87A-4434-B86A-1406D5D81959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50E0-9242-469C-9FA7-447D7E43FF29}" type="datetime1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24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84C1-634B-4D2F-90E1-C39B48114444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7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4FC1-9CCD-4E4B-AB4D-5CAEC19C950B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1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FBA78304-8938-479D-8111-AA943458A814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22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AUTOLOGY-EDUCATION/Advanced-Machine-Learning/tree/mai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AUTOLOGY-EDUCATION/Advanced-Machine-Learning/blob/main/%E0%B8%A7%E0%B8%B4%E0%B8%98%E0%B8%B5%E0%B8%81%E0%B8%B2%E0%B8%A3%E0%B8%95%E0%B8%B4%E0%B8%94%E0%B8%95%E0%B8%B1%E0%B9%89%E0%B8%87%20Jupyter%20Notebook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debyai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AUTOLOGY-EDUCATION/Advanced-Machine-Learning/blob/main/%E0%B8%A7%E0%B8%B4%E0%B8%98%E0%B8%B5%E0%B8%81%E0%B8%B2%E0%B8%A3%E0%B8%AA%E0%B8%A1%E0%B8%B1%E0%B8%84%E0%B8%A3%E0%B8%AA%E0%B8%A1%E0%B8%B2%E0%B8%8A%E0%B8%B4%E0%B8%81%20madebyai.io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714C22-FEAB-E1F9-C787-66E7AFB5E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BAAD93-7DE6-47D1-3609-446AE138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45000"/>
                </a:schemeClr>
              </a:gs>
              <a:gs pos="26000">
                <a:schemeClr val="bg1">
                  <a:alpha val="32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ACEDE-3D41-41AD-F677-5427156D1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5736" y="908651"/>
            <a:ext cx="4754880" cy="3640345"/>
          </a:xfrm>
        </p:spPr>
        <p:txBody>
          <a:bodyPr anchor="t">
            <a:normAutofit/>
          </a:bodyPr>
          <a:lstStyle/>
          <a:p>
            <a:r>
              <a:rPr lang="en-TH" sz="6000"/>
              <a:t>Advanced Machine Learning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236859-7780-1451-40B8-74A77E27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6232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160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8" name="Content Placeholder 7" descr="A person giving a presentation to a group of people&#10;&#10;Description automatically generated">
            <a:extLst>
              <a:ext uri="{FF2B5EF4-FFF2-40B4-BE49-F238E27FC236}">
                <a16:creationId xmlns:a16="http://schemas.microsoft.com/office/drawing/2014/main" id="{5F32C92A-2FD8-E379-2154-DDFEDAA50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1" r="51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bg1">
                  <a:alpha val="33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B825F-427A-74A0-C9AC-D7159ECCA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175147"/>
            <a:ext cx="7978385" cy="916234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6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F3D10-20C3-52CD-B7EC-DF1EF6FD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913" y="6356350"/>
            <a:ext cx="4816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DF20A-1192-4C17-BA53-BB0A39A401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1002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6DE685-1B6F-4D7C-AEF2-C9AD71EC467A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5/10/2024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CE811-CE5D-D465-39D3-44B73262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566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2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52EB-2E0E-D745-4A06-01B5ED9C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>
            <a:normAutofit/>
          </a:bodyPr>
          <a:lstStyle/>
          <a:p>
            <a:r>
              <a:rPr lang="en-TH" dirty="0"/>
              <a:t>Content</a:t>
            </a:r>
          </a:p>
        </p:txBody>
      </p:sp>
      <p:pic>
        <p:nvPicPr>
          <p:cNvPr id="8" name="Picture 7" descr="People working on ideas">
            <a:extLst>
              <a:ext uri="{FF2B5EF4-FFF2-40B4-BE49-F238E27FC236}">
                <a16:creationId xmlns:a16="http://schemas.microsoft.com/office/drawing/2014/main" id="{7A722169-50E2-4DB1-444B-BD5BC224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0" r="33952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EADF-EA25-68A9-7BED-80A826037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r>
              <a:rPr lang="en-TH" dirty="0"/>
              <a:t>Introduction</a:t>
            </a:r>
          </a:p>
          <a:p>
            <a:r>
              <a:rPr lang="en-TH" dirty="0"/>
              <a:t>Clustering</a:t>
            </a:r>
          </a:p>
          <a:p>
            <a:r>
              <a:rPr lang="en-TH" dirty="0"/>
              <a:t>Dimensionality Reduction</a:t>
            </a:r>
          </a:p>
          <a:p>
            <a:r>
              <a:rPr lang="en-TH" dirty="0"/>
              <a:t>Ensemble Learning</a:t>
            </a:r>
          </a:p>
          <a:p>
            <a:r>
              <a:rPr lang="en-TH" dirty="0"/>
              <a:t>Meta Learning</a:t>
            </a:r>
          </a:p>
          <a:p>
            <a:r>
              <a:rPr lang="en-TH" dirty="0"/>
              <a:t>Concept Drift</a:t>
            </a:r>
          </a:p>
          <a:p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918F2-251F-36FE-1861-20294927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78273-5AB4-FB99-D72F-E5D526BB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D815-F6B0-D029-7D7C-AB718D9B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Line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B1B7-9C6D-DA6E-55B1-0647FA68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Tautology Thailand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32719-6249-F024-6CFA-BA16407E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qr code with a green logo&#10;&#10;Description automatically generated">
            <a:extLst>
              <a:ext uri="{FF2B5EF4-FFF2-40B4-BE49-F238E27FC236}">
                <a16:creationId xmlns:a16="http://schemas.microsoft.com/office/drawing/2014/main" id="{D2CE09BF-01CF-0822-07B0-98ECEC5D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2192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8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DCD7-9D14-D285-2D2D-7998DA65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Document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CC7A1-B6E2-E7D3-8F0A-0320C377E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Tautology Thailand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5934E-4213-5B09-5A6B-489E9B41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A33B9D04-E8BA-41AA-F060-8AEE9F9D8713}"/>
              </a:ext>
            </a:extLst>
          </p:cNvPr>
          <p:cNvSpPr txBox="1"/>
          <p:nvPr/>
        </p:nvSpPr>
        <p:spPr>
          <a:xfrm>
            <a:off x="3048000" y="49355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sz="2400" b="1" i="0" u="none" strike="noStrike" dirty="0">
                <a:effectLst/>
                <a:highlight>
                  <a:srgbClr val="FFFFFF"/>
                </a:highlight>
                <a:latin typeface="Prompt" panose="00000500000000000000" pitchFamily="2" charset="-34"/>
                <a:cs typeface="Prompt" panose="00000500000000000000" pitchFamily="2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Machine Learning</a:t>
            </a:r>
            <a:endParaRPr lang="en-US" sz="2400" b="1" i="0" dirty="0">
              <a:effectLst/>
              <a:highlight>
                <a:srgbClr val="FFFFFF"/>
              </a:highlight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9" name="Picture 8" descr="A qr code with a cat&#10;&#10;Description automatically generated">
            <a:extLst>
              <a:ext uri="{FF2B5EF4-FFF2-40B4-BE49-F238E27FC236}">
                <a16:creationId xmlns:a16="http://schemas.microsoft.com/office/drawing/2014/main" id="{24277E42-E48E-2147-B609-8817B19A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062" y="1565634"/>
            <a:ext cx="3369876" cy="33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8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71C5-4356-C5FD-174F-BCD6623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วิธีการติดตั้ง </a:t>
            </a:r>
            <a:r>
              <a:rPr lang="en-TH" dirty="0"/>
              <a:t>jupyter notebook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D68E-873C-9D31-0404-1E6BFD37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Tautology Thailand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D2E0D-0CF8-83D5-1866-82508C95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3C89C-ED94-E349-48C5-CED47702A0EE}"/>
              </a:ext>
            </a:extLst>
          </p:cNvPr>
          <p:cNvSpPr txBox="1"/>
          <p:nvPr/>
        </p:nvSpPr>
        <p:spPr>
          <a:xfrm>
            <a:off x="3048000" y="48048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th-TH" sz="2400" b="1" i="0" u="none" strike="noStrike" dirty="0">
                <a:solidFill>
                  <a:srgbClr val="FC0F1A"/>
                </a:solidFill>
                <a:effectLst/>
                <a:highlight>
                  <a:srgbClr val="FFFFFF"/>
                </a:highlight>
                <a:latin typeface="Prompt" panose="00000500000000000000" pitchFamily="2" charset="-34"/>
                <a:cs typeface="Prompt" panose="00000500000000000000" pitchFamily="2" charset="-34"/>
                <a:hlinkClick r:id="rId2" tooltip="วิธีการติดตั้ง Jupyter Notebook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วิธีการติดตั้ง </a:t>
            </a:r>
            <a:r>
              <a:rPr lang="en-US" sz="2400" b="1" i="0" u="none" strike="noStrike" dirty="0" err="1">
                <a:solidFill>
                  <a:srgbClr val="FC0F1A"/>
                </a:solidFill>
                <a:effectLst/>
                <a:highlight>
                  <a:srgbClr val="FFFFFF"/>
                </a:highlight>
                <a:latin typeface="Prompt" panose="00000500000000000000" pitchFamily="2" charset="-34"/>
                <a:cs typeface="Prompt" panose="00000500000000000000" pitchFamily="2" charset="-34"/>
                <a:hlinkClick r:id="rId2" tooltip="วิธีการติดตั้ง Jupyter Notebook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Jupyter</a:t>
            </a:r>
            <a:r>
              <a:rPr lang="en-US" sz="2400" b="1" i="0" u="none" strike="noStrike" dirty="0">
                <a:solidFill>
                  <a:srgbClr val="FC0F1A"/>
                </a:solidFill>
                <a:effectLst/>
                <a:highlight>
                  <a:srgbClr val="FFFFFF"/>
                </a:highlight>
                <a:latin typeface="Prompt" panose="00000500000000000000" pitchFamily="2" charset="-34"/>
                <a:cs typeface="Prompt" panose="00000500000000000000" pitchFamily="2" charset="-34"/>
                <a:hlinkClick r:id="rId2" tooltip="วิธีการติดตั้ง Jupyter Notebook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Notebook.pdf</a:t>
            </a:r>
            <a:endParaRPr lang="en-US" sz="2400" b="1" i="0" dirty="0">
              <a:solidFill>
                <a:srgbClr val="FC0F1A"/>
              </a:solidFill>
              <a:effectLst/>
              <a:highlight>
                <a:srgbClr val="FFFFFF"/>
              </a:highlight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8" name="Picture 7" descr="A red and white file with a black background&#10;&#10;Description automatically generated">
            <a:extLst>
              <a:ext uri="{FF2B5EF4-FFF2-40B4-BE49-F238E27FC236}">
                <a16:creationId xmlns:a16="http://schemas.microsoft.com/office/drawing/2014/main" id="{8285265C-C15A-6FDF-F43B-52A8A17E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286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F319-413E-CE72-4E79-36E2F390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เรียนย้อนหลังได้ที่</a:t>
            </a:r>
            <a:endParaRPr lang="en-T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AE366-B325-621A-CC41-BE762D38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Tautology Thailand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A2315-9818-6E42-0907-FDFE568D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C6FF4-D237-4232-3C1F-1A6BAF6D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29" y="1693920"/>
            <a:ext cx="6596741" cy="347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1289E6-C36B-C907-7ED9-B5E744209DF8}"/>
              </a:ext>
            </a:extLst>
          </p:cNvPr>
          <p:cNvSpPr txBox="1"/>
          <p:nvPr/>
        </p:nvSpPr>
        <p:spPr>
          <a:xfrm>
            <a:off x="3047999" y="534471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sz="2400" b="1" i="0" u="none" strike="noStrike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Prompt" panose="00000500000000000000" pitchFamily="2" charset="-34"/>
                <a:cs typeface="Prompt" panose="00000500000000000000" pitchFamily="2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https://madebyai.io/</a:t>
            </a:r>
            <a:endParaRPr lang="en-US" sz="2400" b="1" i="0" u="none" strike="noStrike" dirty="0">
              <a:solidFill>
                <a:srgbClr val="00B0F0"/>
              </a:solidFill>
              <a:effectLst/>
              <a:highlight>
                <a:srgbClr val="FFFFFF"/>
              </a:highlight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algn="ctr" fontAlgn="t"/>
            <a:endParaRPr lang="en-US" sz="2400" b="1" i="0" u="none" strike="noStrike" dirty="0">
              <a:solidFill>
                <a:srgbClr val="00B0F0"/>
              </a:solidFill>
              <a:effectLst/>
              <a:highlight>
                <a:srgbClr val="FFFFFF"/>
              </a:highlight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340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5AC6-D135-888C-0E93-B7264BC0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วิธีสมัครสมาชิก </a:t>
            </a:r>
            <a:r>
              <a:rPr lang="en-US" dirty="0" err="1"/>
              <a:t>madebyai.io</a:t>
            </a:r>
            <a:endParaRPr lang="en-T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D6510-1E26-4C24-A15F-C91A6B682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Tautology Thailand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49614-1DEA-25D0-038F-77FAB1D4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541A6-69FF-F334-2104-8D75A3861B8A}"/>
              </a:ext>
            </a:extLst>
          </p:cNvPr>
          <p:cNvSpPr txBox="1"/>
          <p:nvPr/>
        </p:nvSpPr>
        <p:spPr>
          <a:xfrm>
            <a:off x="3048000" y="48048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th-TH" sz="2400" b="1" i="0" strike="noStrike" dirty="0">
                <a:solidFill>
                  <a:srgbClr val="FC0F1A"/>
                </a:solidFill>
                <a:effectLst/>
                <a:highlight>
                  <a:srgbClr val="FFFFFF"/>
                </a:highlight>
                <a:latin typeface="Prompt" panose="00000500000000000000" pitchFamily="2" charset="-34"/>
                <a:cs typeface="Prompt" panose="00000500000000000000" pitchFamily="2" charset="-34"/>
                <a:hlinkClick r:id="rId2" tooltip="วิธีการสมัครสมาชิก madebyai.io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วิธีการสมัครสมาชิก </a:t>
            </a:r>
            <a:r>
              <a:rPr lang="en-US" sz="2400" b="1" i="0" strike="noStrike" dirty="0">
                <a:solidFill>
                  <a:srgbClr val="FC0F1A"/>
                </a:solidFill>
                <a:effectLst/>
                <a:highlight>
                  <a:srgbClr val="FFFFFF"/>
                </a:highlight>
                <a:latin typeface="Prompt" panose="00000500000000000000" pitchFamily="2" charset="-34"/>
                <a:cs typeface="Prompt" panose="00000500000000000000" pitchFamily="2" charset="-34"/>
                <a:hlinkClick r:id="rId2" tooltip="วิธีการสมัครสมาชิก madebyai.io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madebyai.io.pdf</a:t>
            </a:r>
            <a:endParaRPr lang="en-US" sz="2400" b="1" i="0" dirty="0">
              <a:solidFill>
                <a:srgbClr val="FC0F1A"/>
              </a:solidFill>
              <a:effectLst/>
              <a:highlight>
                <a:srgbClr val="FFFFFF"/>
              </a:highlight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0" name="Picture 9" descr="A red and white file with a black background&#10;&#10;Description automatically generated">
            <a:extLst>
              <a:ext uri="{FF2B5EF4-FFF2-40B4-BE49-F238E27FC236}">
                <a16:creationId xmlns:a16="http://schemas.microsoft.com/office/drawing/2014/main" id="{F4C27C6A-8B33-F605-3CA6-99641AC3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286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6247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412439"/>
      </a:dk2>
      <a:lt2>
        <a:srgbClr val="E2E8E4"/>
      </a:lt2>
      <a:accent1>
        <a:srgbClr val="C34DA2"/>
      </a:accent1>
      <a:accent2>
        <a:srgbClr val="B13B5F"/>
      </a:accent2>
      <a:accent3>
        <a:srgbClr val="C35A4D"/>
      </a:accent3>
      <a:accent4>
        <a:srgbClr val="B1793B"/>
      </a:accent4>
      <a:accent5>
        <a:srgbClr val="ACA643"/>
      </a:accent5>
      <a:accent6>
        <a:srgbClr val="87B13B"/>
      </a:accent6>
      <a:hlink>
        <a:srgbClr val="31944D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77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Calisto MT</vt:lpstr>
      <vt:lpstr>Neue Haas Grotesk Text Pro</vt:lpstr>
      <vt:lpstr>Prompt</vt:lpstr>
      <vt:lpstr>Univers Condensed</vt:lpstr>
      <vt:lpstr>ChronicleVTI</vt:lpstr>
      <vt:lpstr>Advanced Machine Learning</vt:lpstr>
      <vt:lpstr>PowerPoint Presentation</vt:lpstr>
      <vt:lpstr>Content</vt:lpstr>
      <vt:lpstr>Line</vt:lpstr>
      <vt:lpstr>Document</vt:lpstr>
      <vt:lpstr>วิธีการติดตั้ง jupyter notebook</vt:lpstr>
      <vt:lpstr>เรียนย้อนหลังได้ที่</vt:lpstr>
      <vt:lpstr>วิธีสมัครสมาชิก madebyai.io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</dc:title>
  <dc:creator>khomkrit viangvises</dc:creator>
  <cp:lastModifiedBy>nuntanut foosarmpok</cp:lastModifiedBy>
  <cp:revision>3</cp:revision>
  <dcterms:created xsi:type="dcterms:W3CDTF">2024-05-08T07:33:58Z</dcterms:created>
  <dcterms:modified xsi:type="dcterms:W3CDTF">2024-05-10T14:42:09Z</dcterms:modified>
</cp:coreProperties>
</file>